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>
        <p:scale>
          <a:sx n="153" d="100"/>
          <a:sy n="153" d="100"/>
        </p:scale>
        <p:origin x="144" y="-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32B4-9421-A145-92AA-59416E714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84F22-839C-7D46-BC2E-FB6C31CCD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CD5D5-AB60-7D41-9058-7C4CDBA6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EB0C6-727B-0642-A9A9-1BB6A05E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2C846-138C-6F47-9537-9C04D994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9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98B7-81AB-7D48-A84C-781B1307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072EB-C008-3340-8123-913F86934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ECDCC-F13A-2A4E-A9B6-572DFA32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8D4C-68E6-8341-ACA9-6DC34920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0044A-F5E1-4045-A08C-5CC4E467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1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EA411-F44A-5244-8338-36D501D57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A4A70-1C3D-314F-AA4B-C3628F1D5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6FAEA-DF25-F04A-9F3C-751E33CE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79A3B-941A-7C48-A1B9-7B39A73D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A6A91-1DBC-CF48-8EB0-3DE5261A0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5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BCDF-CB13-F446-A3A6-C2045F4A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7A21E-E214-BD40-BD91-64E49CBE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D3C3-C6C1-A542-9843-B7AFDBB1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428C3-ACAA-5D4C-85B4-B4B6AB3B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D088-9699-9841-9C83-5880DD74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3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B1EC-35FF-0848-BC87-B20A6B36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B2E5-B415-7B46-A69C-BF098F9A8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6384B-A5A1-994A-844F-95D012823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73C33-A5B4-C84B-8385-99AD0236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03C97-ADC2-B64C-B90F-A6B7C57C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0A059-C824-E94D-8BB1-C42EC303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DD0FF-C232-EB48-B143-E355B3217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218EA-1768-3F4D-B12D-82E3FFF24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39C6D-DD13-B34B-B1C0-19700F45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98D75-F2C3-3540-B84D-04911823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121FF-1256-844F-8E48-B8B132B9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0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12FD-A9F4-C440-AED9-6278E0D6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3B433-5574-064D-B765-A7A4F802E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32FDE-E897-7944-ABE3-7396DB13F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ABC02-8728-D140-BCD9-B73B9A47A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C875B-3C64-A542-8E36-AE72358C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A3555-A369-2245-B882-0E16DBA8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6675F-F6E6-5A4E-8E71-9AB1533B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F9851-30A8-DC40-9E2A-D82F4520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088A-B4AD-AC4A-B97A-ACFAF739A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67347-0318-344F-8E86-3FFA197B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E0655-B1EC-F74B-BC4F-95B2BD6A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A4FCB-AA9D-0643-9891-CDDD311E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1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35F731-1E67-604C-8040-A4C498A93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31EB7-6F23-384B-B6F5-0BD9B772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D1E3B-6239-3F46-B035-2984AB52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1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1902-2530-174C-A280-7111D562E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D838-EC85-1741-8E43-5B4F90D47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7A24E-5E8A-3946-9475-CD55677A5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3F3A3-76E7-E546-A838-8154C99B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A8D7D-366B-5540-9218-C60EBE6F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7A5CF-5FA1-FE4E-9C2B-F96EE938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55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5D48-5DB8-974B-8E9C-12E334B0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85FF8-B005-D542-A46C-C6259178A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54614-A6A9-4E49-B225-1F60AC3C7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51898-0D3D-4D49-9D34-BE89AC27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AF3AE-EF9C-EE41-94F7-2564D65E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32D0B-920D-D24B-A0DF-B533CC66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5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96CC78-326A-6E44-A985-1A4945BC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5F80-0D18-744A-8FFA-23C7E2DF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6DC0-2545-134B-B69A-BC075E1A4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CD393-6350-FF44-8FF7-E69131980631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AEDF2-6E58-0842-B9CA-6BAB314F7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4DB50-B72D-4448-BC07-69B1B18C1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7120F-236D-6B40-A576-08F9E9BE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9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E79BC78-8E4C-9F47-9721-891A435D2127}"/>
              </a:ext>
            </a:extLst>
          </p:cNvPr>
          <p:cNvGrpSpPr/>
          <p:nvPr/>
        </p:nvGrpSpPr>
        <p:grpSpPr>
          <a:xfrm>
            <a:off x="1428660" y="381000"/>
            <a:ext cx="8797020" cy="6260744"/>
            <a:chOff x="1428660" y="381000"/>
            <a:chExt cx="8797020" cy="626074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AA1F3C-C835-C04F-94E9-0130D7A733F3}"/>
                </a:ext>
              </a:extLst>
            </p:cNvPr>
            <p:cNvGrpSpPr/>
            <p:nvPr/>
          </p:nvGrpSpPr>
          <p:grpSpPr>
            <a:xfrm>
              <a:off x="1428660" y="381000"/>
              <a:ext cx="8797020" cy="6260744"/>
              <a:chOff x="1428660" y="381000"/>
              <a:chExt cx="8797020" cy="626074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12EC781-C682-5F4B-8D8E-B72828780339}"/>
                  </a:ext>
                </a:extLst>
              </p:cNvPr>
              <p:cNvGrpSpPr/>
              <p:nvPr/>
            </p:nvGrpSpPr>
            <p:grpSpPr>
              <a:xfrm>
                <a:off x="5792300" y="381000"/>
                <a:ext cx="4433380" cy="6260744"/>
                <a:chOff x="5792300" y="381000"/>
                <a:chExt cx="4433380" cy="6260744"/>
              </a:xfrm>
            </p:grpSpPr>
            <p:pic>
              <p:nvPicPr>
                <p:cNvPr id="5" name="Picture 4" descr="Map&#10;&#10;Description automatically generated">
                  <a:extLst>
                    <a:ext uri="{FF2B5EF4-FFF2-40B4-BE49-F238E27FC236}">
                      <a16:creationId xmlns:a16="http://schemas.microsoft.com/office/drawing/2014/main" id="{B753B2D0-387B-834A-9009-1836E95B4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55220" y="381000"/>
                  <a:ext cx="4307541" cy="347103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map of the world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A03821C-131C-3245-BAA4-129862C00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0598" r="9943"/>
                <a:stretch/>
              </p:blipFill>
              <p:spPr>
                <a:xfrm>
                  <a:off x="5792300" y="3852032"/>
                  <a:ext cx="4433380" cy="2789712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021E13F-93C9-7745-B740-CE3D912DDBB0}"/>
                  </a:ext>
                </a:extLst>
              </p:cNvPr>
              <p:cNvGrpSpPr/>
              <p:nvPr/>
            </p:nvGrpSpPr>
            <p:grpSpPr>
              <a:xfrm>
                <a:off x="1428660" y="381000"/>
                <a:ext cx="4307541" cy="6260744"/>
                <a:chOff x="1428660" y="381000"/>
                <a:chExt cx="4307541" cy="6260744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7C36F099-8EC3-054A-A173-287DA2F909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28660" y="3586655"/>
                  <a:ext cx="4307541" cy="3055089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E8DA8477-508C-8E48-9BDD-04C36A5CB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28660" y="381000"/>
                  <a:ext cx="4307541" cy="3048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CF7B0A-8FCE-7B40-A1C4-7C68D3D659F8}"/>
                </a:ext>
              </a:extLst>
            </p:cNvPr>
            <p:cNvSpPr txBox="1"/>
            <p:nvPr/>
          </p:nvSpPr>
          <p:spPr>
            <a:xfrm>
              <a:off x="5417920" y="393357"/>
              <a:ext cx="29527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1C3462-AEE2-4F4B-A42C-5287A159D2D7}"/>
                </a:ext>
              </a:extLst>
            </p:cNvPr>
            <p:cNvSpPr txBox="1"/>
            <p:nvPr/>
          </p:nvSpPr>
          <p:spPr>
            <a:xfrm>
              <a:off x="5410530" y="3607939"/>
              <a:ext cx="306494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EF46ED-4D14-8D4B-BC93-633397DE39D1}"/>
                </a:ext>
              </a:extLst>
            </p:cNvPr>
            <p:cNvSpPr txBox="1"/>
            <p:nvPr/>
          </p:nvSpPr>
          <p:spPr>
            <a:xfrm>
              <a:off x="9880311" y="3423273"/>
              <a:ext cx="282450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CF23C7-120A-2743-A902-2472B3161152}"/>
                </a:ext>
              </a:extLst>
            </p:cNvPr>
            <p:cNvSpPr txBox="1"/>
            <p:nvPr/>
          </p:nvSpPr>
          <p:spPr>
            <a:xfrm>
              <a:off x="9856267" y="6242066"/>
              <a:ext cx="306494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34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1DF6869-CC24-D743-AE94-1EEE8AADC03E}"/>
              </a:ext>
            </a:extLst>
          </p:cNvPr>
          <p:cNvGrpSpPr/>
          <p:nvPr/>
        </p:nvGrpSpPr>
        <p:grpSpPr>
          <a:xfrm>
            <a:off x="89377" y="2846163"/>
            <a:ext cx="12192000" cy="1165674"/>
            <a:chOff x="89377" y="2846163"/>
            <a:chExt cx="12192000" cy="11656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8BC1E0-36A5-EC4D-AC59-3A901D27E19A}"/>
                </a:ext>
              </a:extLst>
            </p:cNvPr>
            <p:cNvGrpSpPr/>
            <p:nvPr/>
          </p:nvGrpSpPr>
          <p:grpSpPr>
            <a:xfrm>
              <a:off x="89377" y="2846163"/>
              <a:ext cx="12192000" cy="1165674"/>
              <a:chOff x="0" y="2846163"/>
              <a:chExt cx="12192000" cy="11656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BFCCB3-2C96-504B-9F7C-404CF87DF37D}"/>
                  </a:ext>
                </a:extLst>
              </p:cNvPr>
              <p:cNvGrpSpPr/>
              <p:nvPr/>
            </p:nvGrpSpPr>
            <p:grpSpPr>
              <a:xfrm>
                <a:off x="0" y="2846163"/>
                <a:ext cx="12192000" cy="1165674"/>
                <a:chOff x="0" y="2846163"/>
                <a:chExt cx="12192000" cy="1165674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7A15BE1-1209-EA46-95BD-06AB2D3245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2846163"/>
                  <a:ext cx="12192000" cy="1165674"/>
                </a:xfrm>
                <a:prstGeom prst="rect">
                  <a:avLst/>
                </a:prstGeom>
              </p:spPr>
            </p:pic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4EBDF874-8E93-CC4C-AE62-C3E1D22D4C9B}"/>
                    </a:ext>
                  </a:extLst>
                </p:cNvPr>
                <p:cNvSpPr/>
                <p:nvPr/>
              </p:nvSpPr>
              <p:spPr>
                <a:xfrm>
                  <a:off x="1722673" y="3526655"/>
                  <a:ext cx="296997" cy="272988"/>
                </a:xfrm>
                <a:prstGeom prst="roundRect">
                  <a:avLst/>
                </a:prstGeom>
                <a:solidFill>
                  <a:srgbClr val="E8DE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6FC642-0550-EF4F-8F44-62E97C53C1AE}"/>
                  </a:ext>
                </a:extLst>
              </p:cNvPr>
              <p:cNvSpPr/>
              <p:nvPr/>
            </p:nvSpPr>
            <p:spPr>
              <a:xfrm>
                <a:off x="5173127" y="3526655"/>
                <a:ext cx="296997" cy="272988"/>
              </a:xfrm>
              <a:prstGeom prst="roundRect">
                <a:avLst/>
              </a:prstGeom>
              <a:solidFill>
                <a:srgbClr val="E8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50" name="Picture 2" descr="Docker and Tigera Partner to Integrate Networking Support ...">
              <a:extLst>
                <a:ext uri="{FF2B5EF4-FFF2-40B4-BE49-F238E27FC236}">
                  <a16:creationId xmlns:a16="http://schemas.microsoft.com/office/drawing/2014/main" id="{D2B8E1B8-93C7-334A-B703-7455CE94B9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63" b="61481" l="16034" r="89662">
                          <a14:foregroundMark x1="16034" y1="36543" x2="16034" y2="36543"/>
                          <a14:foregroundMark x1="40717" y1="62222" x2="40717" y2="62222"/>
                          <a14:foregroundMark x1="87131" y1="28395" x2="87131" y2="28395"/>
                          <a14:foregroundMark x1="89873" y1="25185" x2="89873" y2="25185"/>
                          <a14:foregroundMark x1="53165" y1="2963" x2="53165" y2="2963"/>
                          <a14:foregroundMark x1="55274" y1="14074" x2="55274" y2="14074"/>
                          <a14:foregroundMark x1="61814" y1="23951" x2="61814" y2="23951"/>
                          <a14:foregroundMark x1="56540" y1="24198" x2="56540" y2="24198"/>
                          <a14:foregroundMark x1="47046" y1="23951" x2="47046" y2="23951"/>
                          <a14:foregroundMark x1="36076" y1="24691" x2="36076" y2="24691"/>
                          <a14:foregroundMark x1="34810" y1="17037" x2="34810" y2="17037"/>
                          <a14:foregroundMark x1="43671" y1="15062" x2="43671" y2="15062"/>
                          <a14:foregroundMark x1="24473" y1="24198" x2="24473" y2="24198"/>
                          <a14:backgroundMark x1="14979" y1="36790" x2="14979" y2="36790"/>
                          <a14:backgroundMark x1="14979" y1="36543" x2="14979" y2="365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r="6221" b="33848"/>
            <a:stretch/>
          </p:blipFill>
          <p:spPr bwMode="auto">
            <a:xfrm>
              <a:off x="1825802" y="3588894"/>
              <a:ext cx="269727" cy="182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Docker and Tigera Partner to Integrate Networking Support ...">
              <a:extLst>
                <a:ext uri="{FF2B5EF4-FFF2-40B4-BE49-F238E27FC236}">
                  <a16:creationId xmlns:a16="http://schemas.microsoft.com/office/drawing/2014/main" id="{B452EEFC-C8A5-654B-816F-F48F0E2AF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63" b="61481" l="16034" r="89662">
                          <a14:foregroundMark x1="16034" y1="36543" x2="16034" y2="36543"/>
                          <a14:foregroundMark x1="40717" y1="62222" x2="40717" y2="62222"/>
                          <a14:foregroundMark x1="87131" y1="28395" x2="87131" y2="28395"/>
                          <a14:foregroundMark x1="89873" y1="25185" x2="89873" y2="25185"/>
                          <a14:foregroundMark x1="53165" y1="2963" x2="53165" y2="2963"/>
                          <a14:foregroundMark x1="55274" y1="14074" x2="55274" y2="14074"/>
                          <a14:foregroundMark x1="61814" y1="23951" x2="61814" y2="23951"/>
                          <a14:foregroundMark x1="56540" y1="24198" x2="56540" y2="24198"/>
                          <a14:foregroundMark x1="47046" y1="23951" x2="47046" y2="23951"/>
                          <a14:foregroundMark x1="36076" y1="24691" x2="36076" y2="24691"/>
                          <a14:foregroundMark x1="34810" y1="17037" x2="34810" y2="17037"/>
                          <a14:foregroundMark x1="43671" y1="15062" x2="43671" y2="15062"/>
                          <a14:foregroundMark x1="24473" y1="24198" x2="24473" y2="24198"/>
                          <a14:backgroundMark x1="14979" y1="36790" x2="14979" y2="36790"/>
                          <a14:backgroundMark x1="14979" y1="36543" x2="14979" y2="365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0" r="6221" b="33848"/>
            <a:stretch/>
          </p:blipFill>
          <p:spPr bwMode="auto">
            <a:xfrm>
              <a:off x="5276138" y="3588894"/>
              <a:ext cx="269727" cy="182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397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93B5BE9-46E4-0D45-8259-85034DABB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0" t="13203" r="1594" b="5160"/>
          <a:stretch/>
        </p:blipFill>
        <p:spPr>
          <a:xfrm>
            <a:off x="470263" y="587829"/>
            <a:ext cx="5342708" cy="17634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243577-870A-2948-846A-8E6B3C907253}"/>
              </a:ext>
            </a:extLst>
          </p:cNvPr>
          <p:cNvGrpSpPr/>
          <p:nvPr/>
        </p:nvGrpSpPr>
        <p:grpSpPr>
          <a:xfrm>
            <a:off x="470263" y="3956097"/>
            <a:ext cx="4254500" cy="2025422"/>
            <a:chOff x="470263" y="3956097"/>
            <a:chExt cx="4254500" cy="2025422"/>
          </a:xfrm>
        </p:grpSpPr>
        <p:pic>
          <p:nvPicPr>
            <p:cNvPr id="3" name="Picture 2" descr="Logo, company name&#10;&#10;Description automatically generated">
              <a:extLst>
                <a:ext uri="{FF2B5EF4-FFF2-40B4-BE49-F238E27FC236}">
                  <a16:creationId xmlns:a16="http://schemas.microsoft.com/office/drawing/2014/main" id="{ED5A4EDA-0989-C743-AF52-EE0F5EB3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263" y="4063819"/>
              <a:ext cx="4254500" cy="1917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C4EF32-CA47-6649-A5CE-C590AA7A876B}"/>
                </a:ext>
              </a:extLst>
            </p:cNvPr>
            <p:cNvSpPr txBox="1"/>
            <p:nvPr/>
          </p:nvSpPr>
          <p:spPr>
            <a:xfrm>
              <a:off x="2024867" y="3956097"/>
              <a:ext cx="11452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Supported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9614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15088</TotalTime>
  <Words>6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Rasnick, Erika</dc:creator>
  <cp:lastModifiedBy>Rasnick, Erika</cp:lastModifiedBy>
  <cp:revision>9</cp:revision>
  <dcterms:created xsi:type="dcterms:W3CDTF">2021-05-21T16:46:54Z</dcterms:created>
  <dcterms:modified xsi:type="dcterms:W3CDTF">2021-06-01T13:41:24Z</dcterms:modified>
</cp:coreProperties>
</file>